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0698" autoAdjust="0"/>
  </p:normalViewPr>
  <p:slideViewPr>
    <p:cSldViewPr>
      <p:cViewPr varScale="1">
        <p:scale>
          <a:sx n="60" d="100"/>
          <a:sy n="60" d="100"/>
        </p:scale>
        <p:origin x="2477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7D76D-0D8B-41AF-800D-A6EA0221B790}" type="datetimeFigureOut">
              <a:rPr lang="en-NZ" smtClean="0"/>
              <a:t>28/11/2019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23137-183C-40BE-86A9-5B4B436193B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3285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807A8-DFC6-4C43-A38E-C102C290CE4A}" type="datetimeFigureOut">
              <a:rPr lang="en-NZ" smtClean="0"/>
              <a:t>28/11/2019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5DC21-91B2-4680-B1FA-D04EDE06A8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2886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751A-FA18-4F0C-9D14-70A0A2D35200}" type="datetime1">
              <a:rPr lang="en-NZ" smtClean="0"/>
              <a:t>28/11/2019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14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F495-8FDB-41C6-B27B-40A0F756F61B}" type="datetime1">
              <a:rPr lang="en-NZ" smtClean="0"/>
              <a:t>28/11/2019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20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ACE3-E568-4B27-838A-8FAFAD8C2E52}" type="datetime1">
              <a:rPr lang="en-NZ" smtClean="0"/>
              <a:t>28/11/2019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089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2667-38CF-4336-AC71-07A012BEA858}" type="datetime1">
              <a:rPr lang="en-NZ" smtClean="0"/>
              <a:t>28/11/2019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771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7163-899E-4DB9-8220-6D70999A3279}" type="datetime1">
              <a:rPr lang="en-NZ" smtClean="0"/>
              <a:t>28/11/2019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955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63E8-88AE-42D0-8E9B-CB178C3A6073}" type="datetime1">
              <a:rPr lang="en-NZ" smtClean="0"/>
              <a:t>28/11/2019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815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D5B6-DA87-4D2C-A36B-2E02FDDB27E2}" type="datetime1">
              <a:rPr lang="en-NZ" smtClean="0"/>
              <a:t>28/11/2019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585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E4BD-4701-41D7-811B-CBF4984ECB54}" type="datetime1">
              <a:rPr lang="en-NZ" smtClean="0"/>
              <a:t>28/11/2019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419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693C-4E24-4152-8892-5C000F85C25A}" type="datetime1">
              <a:rPr lang="en-NZ" smtClean="0"/>
              <a:t>28/11/2019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338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1E1E-54B7-4B77-8E64-B5849DC63213}" type="datetime1">
              <a:rPr lang="en-NZ" smtClean="0"/>
              <a:t>28/11/2019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867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276C-74DF-44E8-BBA5-CEB06F47DD81}" type="datetime1">
              <a:rPr lang="en-NZ" smtClean="0"/>
              <a:t>28/11/2019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902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93AC-CB4E-46AD-AFBE-FDEC4119567B}" type="datetime1">
              <a:rPr lang="en-NZ" smtClean="0"/>
              <a:t>28/11/2019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D9F5C-D75B-47D2-9EDF-BC951CB300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80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uniforms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uniforms.com/pages/9:00am%20-%205:00pm%20Weekdays%209:00am%20-%201:00pm%20Saturday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320218" y="3893536"/>
            <a:ext cx="8500702" cy="15047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08082" y="395536"/>
            <a:ext cx="4426012" cy="704808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dirty="0"/>
              <a:t>Aberdeen Primary </a:t>
            </a:r>
            <a:r>
              <a:rPr lang="en-NZ" b="1" dirty="0" smtClean="0"/>
              <a:t>School Uniform </a:t>
            </a:r>
          </a:p>
          <a:p>
            <a:pPr algn="ctr"/>
            <a:r>
              <a:rPr lang="en-NZ" b="1" dirty="0" smtClean="0"/>
              <a:t>Available from ‘New Zealand Uniforms’ </a:t>
            </a:r>
            <a:endParaRPr lang="en-NZ" sz="1400" dirty="0"/>
          </a:p>
          <a:p>
            <a:endParaRPr lang="en-NZ" sz="1400" dirty="0" smtClean="0"/>
          </a:p>
          <a:p>
            <a:pPr>
              <a:lnSpc>
                <a:spcPct val="150000"/>
              </a:lnSpc>
            </a:pPr>
            <a:r>
              <a:rPr lang="en-NZ" sz="1400" dirty="0" smtClean="0"/>
              <a:t>Store: </a:t>
            </a:r>
            <a:r>
              <a:rPr lang="en-NZ" sz="1400" dirty="0"/>
              <a:t>244 </a:t>
            </a:r>
            <a:r>
              <a:rPr lang="en-NZ" sz="1400" dirty="0" err="1"/>
              <a:t>Tristram</a:t>
            </a:r>
            <a:r>
              <a:rPr lang="en-NZ" sz="1400" dirty="0"/>
              <a:t> St, Hamilton </a:t>
            </a:r>
            <a:r>
              <a:rPr lang="en-NZ" sz="1400" dirty="0" smtClean="0"/>
              <a:t>3204</a:t>
            </a:r>
            <a:endParaRPr lang="en-NZ" sz="1400" dirty="0"/>
          </a:p>
          <a:p>
            <a:pPr>
              <a:lnSpc>
                <a:spcPct val="150000"/>
              </a:lnSpc>
            </a:pPr>
            <a:r>
              <a:rPr lang="en-NZ" sz="1400" dirty="0" smtClean="0"/>
              <a:t>Phone</a:t>
            </a:r>
            <a:r>
              <a:rPr lang="en-NZ" sz="1400" b="1" dirty="0" smtClean="0"/>
              <a:t>: </a:t>
            </a:r>
            <a:r>
              <a:rPr lang="en-NZ" sz="1200" dirty="0"/>
              <a:t>07 839 </a:t>
            </a:r>
            <a:r>
              <a:rPr lang="en-NZ" sz="1200" dirty="0" smtClean="0"/>
              <a:t>4550</a:t>
            </a:r>
          </a:p>
          <a:p>
            <a:pPr>
              <a:lnSpc>
                <a:spcPct val="150000"/>
              </a:lnSpc>
            </a:pPr>
            <a:r>
              <a:rPr lang="en-NZ" sz="1400" b="1" dirty="0" smtClean="0"/>
              <a:t>Email: </a:t>
            </a:r>
            <a:r>
              <a:rPr lang="en-NZ" sz="1200" dirty="0" smtClean="0"/>
              <a:t>hamilton@nzuniforms.com </a:t>
            </a:r>
            <a:endParaRPr lang="en-NZ" sz="1200" dirty="0"/>
          </a:p>
          <a:p>
            <a:pPr>
              <a:lnSpc>
                <a:spcPct val="150000"/>
              </a:lnSpc>
            </a:pPr>
            <a:r>
              <a:rPr lang="en-NZ" sz="1400" b="1" dirty="0" smtClean="0"/>
              <a:t>Store Hours: </a:t>
            </a:r>
            <a:r>
              <a:rPr lang="en-NZ" sz="1200" dirty="0"/>
              <a:t>Weekdays 9am – 5pm, Saturday </a:t>
            </a:r>
            <a:r>
              <a:rPr lang="en-NZ" sz="1200" dirty="0" smtClean="0"/>
              <a:t> 9am </a:t>
            </a:r>
            <a:r>
              <a:rPr lang="en-NZ" sz="1200" dirty="0"/>
              <a:t>– </a:t>
            </a:r>
            <a:r>
              <a:rPr lang="en-NZ" sz="1200" dirty="0" smtClean="0"/>
              <a:t>1pm </a:t>
            </a:r>
            <a:endParaRPr lang="en-NZ" sz="1200" dirty="0"/>
          </a:p>
          <a:p>
            <a:pPr>
              <a:lnSpc>
                <a:spcPct val="150000"/>
              </a:lnSpc>
            </a:pPr>
            <a:r>
              <a:rPr lang="en-NZ" sz="1400" b="1" dirty="0" smtClean="0"/>
              <a:t>Web: </a:t>
            </a:r>
            <a:r>
              <a:rPr lang="en-NZ" sz="1200" u="sng" dirty="0" smtClean="0">
                <a:hlinkClick r:id="rId3"/>
              </a:rPr>
              <a:t>www.nzuniforms.com</a:t>
            </a:r>
            <a:endParaRPr lang="en-NZ" sz="1200" u="sng" dirty="0" smtClean="0"/>
          </a:p>
          <a:p>
            <a:pPr>
              <a:lnSpc>
                <a:spcPct val="150000"/>
              </a:lnSpc>
            </a:pPr>
            <a:endParaRPr lang="en-NZ" sz="1200" u="sng" dirty="0" smtClean="0"/>
          </a:p>
          <a:p>
            <a:pPr>
              <a:lnSpc>
                <a:spcPct val="150000"/>
              </a:lnSpc>
            </a:pPr>
            <a:r>
              <a:rPr lang="en-NZ" sz="1600" b="1" dirty="0" smtClean="0"/>
              <a:t>Payment </a:t>
            </a:r>
            <a:r>
              <a:rPr lang="en-NZ" sz="1600" b="1" dirty="0"/>
              <a:t>Options:</a:t>
            </a:r>
          </a:p>
          <a:p>
            <a:pPr>
              <a:lnSpc>
                <a:spcPct val="150000"/>
              </a:lnSpc>
            </a:pPr>
            <a:r>
              <a:rPr lang="en-NZ" sz="1400" dirty="0"/>
              <a:t>NZ Uniforms accepts Cash, </a:t>
            </a:r>
            <a:r>
              <a:rPr lang="en-NZ" sz="1400" dirty="0" err="1"/>
              <a:t>Eftpos</a:t>
            </a:r>
            <a:r>
              <a:rPr lang="en-NZ" sz="1400" dirty="0"/>
              <a:t>, Farmers Card , all major Credit Card</a:t>
            </a:r>
            <a:r>
              <a:rPr lang="en-NZ" sz="1400" dirty="0" smtClean="0"/>
              <a:t>, Zi</a:t>
            </a:r>
            <a:r>
              <a:rPr lang="en-NZ" sz="1400" dirty="0"/>
              <a:t>p</a:t>
            </a:r>
            <a:r>
              <a:rPr lang="en-NZ" sz="1400" dirty="0" smtClean="0"/>
              <a:t> </a:t>
            </a:r>
            <a:r>
              <a:rPr lang="en-NZ" sz="1400" dirty="0"/>
              <a:t>and WINZ payments. We also offer </a:t>
            </a:r>
            <a:r>
              <a:rPr lang="en-NZ" sz="1400" dirty="0" smtClean="0"/>
              <a:t>‘</a:t>
            </a:r>
            <a:r>
              <a:rPr lang="en-NZ" sz="1400" dirty="0"/>
              <a:t>Uniform Club’ which is a great way to save for your School Uniform purchases</a:t>
            </a:r>
            <a:r>
              <a:rPr lang="en-NZ" sz="1400" dirty="0" smtClean="0"/>
              <a:t>.</a:t>
            </a:r>
          </a:p>
          <a:p>
            <a:pPr>
              <a:lnSpc>
                <a:spcPct val="150000"/>
              </a:lnSpc>
            </a:pPr>
            <a:endParaRPr lang="en-NZ" sz="1400" dirty="0"/>
          </a:p>
          <a:p>
            <a:pPr>
              <a:lnSpc>
                <a:spcPct val="150000"/>
              </a:lnSpc>
            </a:pPr>
            <a:r>
              <a:rPr lang="en-NZ" sz="1600" b="1" dirty="0" smtClean="0"/>
              <a:t>Uniform </a:t>
            </a:r>
            <a:r>
              <a:rPr lang="en-NZ" sz="1600" b="1" dirty="0"/>
              <a:t>Club</a:t>
            </a:r>
            <a:r>
              <a:rPr lang="en-NZ" sz="1600" b="1" dirty="0" smtClean="0"/>
              <a:t>:</a:t>
            </a:r>
            <a:endParaRPr lang="en-NZ" sz="1600" b="1" dirty="0"/>
          </a:p>
          <a:p>
            <a:pPr>
              <a:lnSpc>
                <a:spcPct val="150000"/>
              </a:lnSpc>
            </a:pPr>
            <a:r>
              <a:rPr lang="en-NZ" sz="1400" dirty="0"/>
              <a:t>It’s easy, set up an account and make automatic payments (weekly, fortnightly or monthly) in advance and watch your balance grow. When you are ready to make your </a:t>
            </a:r>
            <a:r>
              <a:rPr lang="en-NZ" sz="1400" dirty="0" err="1"/>
              <a:t>Schoolwear</a:t>
            </a:r>
            <a:r>
              <a:rPr lang="en-NZ" sz="1400" dirty="0"/>
              <a:t> purchases with NZU, your money is already available and waiting to be spent! Call or visit the store today to get started. </a:t>
            </a:r>
            <a:endParaRPr lang="en-NZ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8082" y="7812951"/>
            <a:ext cx="4176464" cy="108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71327" y="217421"/>
            <a:ext cx="20764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Aberdeen Primary School</a:t>
            </a:r>
          </a:p>
          <a:p>
            <a:r>
              <a:rPr lang="en-NZ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School Price List 2019-2020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179512"/>
            <a:ext cx="2996184" cy="530352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47364"/>
              </p:ext>
            </p:extLst>
          </p:nvPr>
        </p:nvGraphicFramePr>
        <p:xfrm>
          <a:off x="444821" y="827584"/>
          <a:ext cx="6080523" cy="651137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84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8468">
                <a:tc>
                  <a:txBody>
                    <a:bodyPr/>
                    <a:lstStyle/>
                    <a:p>
                      <a:r>
                        <a:rPr lang="en-NZ" sz="1100" dirty="0" smtClean="0"/>
                        <a:t>UNIFORM ITEM</a:t>
                      </a:r>
                      <a:endParaRPr lang="en-NZ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100" dirty="0" smtClean="0"/>
                        <a:t>PRICE </a:t>
                      </a:r>
                    </a:p>
                    <a:p>
                      <a:pPr algn="ctr"/>
                      <a:r>
                        <a:rPr lang="en-NZ" sz="900" b="0" dirty="0" err="1" smtClean="0"/>
                        <a:t>incl</a:t>
                      </a:r>
                      <a:r>
                        <a:rPr lang="en-NZ" sz="900" b="0" dirty="0" smtClean="0"/>
                        <a:t> GST</a:t>
                      </a:r>
                      <a:endParaRPr lang="en-NZ" sz="9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Unisex</a:t>
                      </a:r>
                      <a:r>
                        <a:rPr lang="en-NZ" sz="1000" baseline="0" dirty="0" smtClean="0"/>
                        <a:t> S</a:t>
                      </a:r>
                      <a:r>
                        <a:rPr lang="en-NZ" sz="1000" dirty="0" smtClean="0"/>
                        <a:t>hort Sleeve Polo </a:t>
                      </a:r>
                    </a:p>
                    <a:p>
                      <a:r>
                        <a:rPr lang="en-NZ" sz="1000" dirty="0" smtClean="0"/>
                        <a:t>Navy/Jade/White w/logo</a:t>
                      </a:r>
                    </a:p>
                    <a:p>
                      <a:r>
                        <a:rPr lang="en-NZ" sz="800" dirty="0" smtClean="0"/>
                        <a:t>(</a:t>
                      </a:r>
                      <a:r>
                        <a:rPr lang="en-NZ" sz="800" dirty="0" err="1" smtClean="0"/>
                        <a:t>Yr</a:t>
                      </a:r>
                      <a:r>
                        <a:rPr lang="en-NZ" sz="800" dirty="0" smtClean="0"/>
                        <a:t> 1-6)    Size</a:t>
                      </a:r>
                      <a:r>
                        <a:rPr lang="en-NZ" sz="800" baseline="0" dirty="0" smtClean="0"/>
                        <a:t> </a:t>
                      </a:r>
                      <a:r>
                        <a:rPr lang="en-NZ" sz="800" dirty="0" smtClean="0"/>
                        <a:t>4-16 ; S-L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$40.00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022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Unisex Long Sleeve Polo</a:t>
                      </a:r>
                      <a:r>
                        <a:rPr lang="en-NZ" sz="1000" baseline="0" dirty="0" smtClean="0"/>
                        <a:t> </a:t>
                      </a:r>
                    </a:p>
                    <a:p>
                      <a:r>
                        <a:rPr lang="en-NZ" sz="1000" dirty="0" smtClean="0"/>
                        <a:t>Navy/Jade/White w/logo</a:t>
                      </a:r>
                    </a:p>
                    <a:p>
                      <a:r>
                        <a:rPr lang="en-NZ" sz="800" dirty="0" smtClean="0"/>
                        <a:t>(</a:t>
                      </a:r>
                      <a:r>
                        <a:rPr lang="en-NZ" sz="800" dirty="0" err="1" smtClean="0"/>
                        <a:t>Yr</a:t>
                      </a:r>
                      <a:r>
                        <a:rPr lang="en-NZ" sz="800" dirty="0" smtClean="0"/>
                        <a:t> 1-6)    Size 4-16 ; S-L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$45.00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436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Unisex</a:t>
                      </a:r>
                      <a:r>
                        <a:rPr lang="en-NZ" sz="1000" baseline="0" dirty="0" smtClean="0"/>
                        <a:t> </a:t>
                      </a:r>
                      <a:r>
                        <a:rPr lang="en-NZ" sz="1000" dirty="0" smtClean="0"/>
                        <a:t>Cargo Shorts Navy w/logo</a:t>
                      </a:r>
                      <a:endParaRPr lang="en-NZ" sz="1000" baseline="0" dirty="0" smtClean="0"/>
                    </a:p>
                    <a:p>
                      <a:r>
                        <a:rPr lang="en-NZ" sz="800" baseline="0" dirty="0" smtClean="0"/>
                        <a:t>(</a:t>
                      </a:r>
                      <a:r>
                        <a:rPr lang="en-NZ" sz="800" baseline="0" dirty="0" err="1" smtClean="0"/>
                        <a:t>Yr</a:t>
                      </a:r>
                      <a:r>
                        <a:rPr lang="en-NZ" sz="800" baseline="0" dirty="0" smtClean="0"/>
                        <a:t> 1-6)    Size </a:t>
                      </a:r>
                      <a:r>
                        <a:rPr lang="en-NZ" sz="800" dirty="0" smtClean="0"/>
                        <a:t>4-16 ; S-L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$45.00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708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Unisex</a:t>
                      </a:r>
                      <a:r>
                        <a:rPr lang="en-NZ" sz="1000" baseline="0" dirty="0" smtClean="0"/>
                        <a:t> </a:t>
                      </a:r>
                      <a:r>
                        <a:rPr lang="en-NZ" sz="1000" dirty="0" smtClean="0"/>
                        <a:t>Long</a:t>
                      </a:r>
                      <a:r>
                        <a:rPr lang="en-NZ" sz="1000" baseline="0" dirty="0" smtClean="0"/>
                        <a:t> Pants Navy w/logo</a:t>
                      </a:r>
                    </a:p>
                    <a:p>
                      <a:r>
                        <a:rPr lang="en-NZ" sz="800" baseline="0" dirty="0" smtClean="0"/>
                        <a:t>(</a:t>
                      </a:r>
                      <a:r>
                        <a:rPr lang="en-NZ" sz="800" baseline="0" dirty="0" err="1" smtClean="0"/>
                        <a:t>Yr</a:t>
                      </a:r>
                      <a:r>
                        <a:rPr lang="en-NZ" sz="800" baseline="0" dirty="0" smtClean="0"/>
                        <a:t> 1 -6)   Size </a:t>
                      </a:r>
                      <a:r>
                        <a:rPr lang="en-NZ" sz="800" dirty="0" smtClean="0"/>
                        <a:t>4-16</a:t>
                      </a:r>
                      <a:r>
                        <a:rPr lang="en-NZ" sz="800" baseline="0" dirty="0" smtClean="0"/>
                        <a:t> ; S-L</a:t>
                      </a:r>
                      <a:endParaRPr lang="en-NZ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$58.00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566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Girls </a:t>
                      </a:r>
                      <a:r>
                        <a:rPr lang="en-NZ" sz="1000" dirty="0" err="1" smtClean="0"/>
                        <a:t>Skorts</a:t>
                      </a:r>
                      <a:r>
                        <a:rPr lang="en-NZ" sz="1000" baseline="0" dirty="0" smtClean="0"/>
                        <a:t> Navy w/logo</a:t>
                      </a:r>
                      <a:endParaRPr lang="en-NZ" sz="1000" dirty="0" smtClean="0"/>
                    </a:p>
                    <a:p>
                      <a:r>
                        <a:rPr lang="en-NZ" sz="800" dirty="0" smtClean="0"/>
                        <a:t>(</a:t>
                      </a:r>
                      <a:r>
                        <a:rPr lang="en-NZ" sz="800" dirty="0" err="1" smtClean="0"/>
                        <a:t>Yr</a:t>
                      </a:r>
                      <a:r>
                        <a:rPr lang="en-NZ" sz="800" baseline="0" dirty="0" smtClean="0"/>
                        <a:t> 1-6)   </a:t>
                      </a:r>
                      <a:r>
                        <a:rPr lang="en-NZ" sz="800" dirty="0" smtClean="0"/>
                        <a:t>Size </a:t>
                      </a:r>
                      <a:r>
                        <a:rPr lang="en-US" sz="800" dirty="0" smtClean="0"/>
                        <a:t>4-16;</a:t>
                      </a:r>
                      <a:r>
                        <a:rPr lang="en-US" sz="800" baseline="0" dirty="0" smtClean="0"/>
                        <a:t> S-L</a:t>
                      </a:r>
                      <a:endParaRPr lang="en-NZ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$52.00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846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Girls Bootleg</a:t>
                      </a:r>
                      <a:r>
                        <a:rPr lang="en-NZ" sz="1000" baseline="0" dirty="0" smtClean="0"/>
                        <a:t> Pants Navy w/logo</a:t>
                      </a:r>
                    </a:p>
                    <a:p>
                      <a:r>
                        <a:rPr lang="en-NZ" sz="800" baseline="0" dirty="0" smtClean="0"/>
                        <a:t>(</a:t>
                      </a:r>
                      <a:r>
                        <a:rPr lang="en-NZ" sz="800" baseline="0" dirty="0" err="1" smtClean="0"/>
                        <a:t>Yr</a:t>
                      </a:r>
                      <a:r>
                        <a:rPr lang="en-NZ" sz="800" baseline="0" dirty="0" smtClean="0"/>
                        <a:t> 1-6)   Size </a:t>
                      </a:r>
                      <a:r>
                        <a:rPr lang="en-US" sz="800" dirty="0" smtClean="0"/>
                        <a:t>4-16</a:t>
                      </a:r>
                      <a:endParaRPr lang="en-NZ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smtClean="0"/>
                        <a:t>$52.00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572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Unisex Polar Fleece </a:t>
                      </a:r>
                    </a:p>
                    <a:p>
                      <a:r>
                        <a:rPr lang="en-NZ" sz="1000" dirty="0" smtClean="0"/>
                        <a:t>Optional</a:t>
                      </a:r>
                      <a:r>
                        <a:rPr lang="en-NZ" sz="1000" baseline="0" dirty="0" smtClean="0"/>
                        <a:t> </a:t>
                      </a:r>
                      <a:r>
                        <a:rPr lang="en-NZ" sz="1000" dirty="0" smtClean="0"/>
                        <a:t>Navy/Jade/White w/logo</a:t>
                      </a:r>
                    </a:p>
                    <a:p>
                      <a:r>
                        <a:rPr lang="en-NZ" sz="800" dirty="0" smtClean="0"/>
                        <a:t>(</a:t>
                      </a:r>
                      <a:r>
                        <a:rPr lang="en-NZ" sz="800" dirty="0" err="1" smtClean="0"/>
                        <a:t>Yr</a:t>
                      </a:r>
                      <a:r>
                        <a:rPr lang="en-NZ" sz="800" baseline="0" dirty="0" smtClean="0"/>
                        <a:t> 1-6)    </a:t>
                      </a:r>
                      <a:r>
                        <a:rPr lang="en-NZ" sz="800" dirty="0" smtClean="0"/>
                        <a:t>Size </a:t>
                      </a:r>
                      <a:r>
                        <a:rPr lang="en-NZ" sz="800" baseline="0" dirty="0" smtClean="0"/>
                        <a:t>4-16 ; S-L</a:t>
                      </a:r>
                      <a:endParaRPr lang="en-NZ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$62.00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460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Unisex Track Jacket</a:t>
                      </a:r>
                    </a:p>
                    <a:p>
                      <a:r>
                        <a:rPr lang="en-NZ" sz="1000" dirty="0" smtClean="0"/>
                        <a:t>Optional Navy/Jade/White w/logo</a:t>
                      </a:r>
                    </a:p>
                    <a:p>
                      <a:r>
                        <a:rPr lang="en-NZ" sz="800" dirty="0" smtClean="0"/>
                        <a:t>(</a:t>
                      </a:r>
                      <a:r>
                        <a:rPr lang="en-NZ" sz="800" dirty="0" err="1" smtClean="0"/>
                        <a:t>Yr</a:t>
                      </a:r>
                      <a:r>
                        <a:rPr lang="en-NZ" sz="800" dirty="0" smtClean="0"/>
                        <a:t> 1-6)   Size 4-16 ; S-L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$75.00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832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Sandals Black</a:t>
                      </a:r>
                    </a:p>
                    <a:p>
                      <a:r>
                        <a:rPr lang="en-NZ" sz="800" dirty="0" smtClean="0"/>
                        <a:t>Sizes Jnr 4-13 ; Snr 1-15</a:t>
                      </a:r>
                      <a:endParaRPr lang="en-US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Assorted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10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Black shoes</a:t>
                      </a:r>
                      <a:r>
                        <a:rPr lang="en-US" sz="1000" baseline="0" dirty="0" smtClean="0"/>
                        <a:t> of any style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Assorted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540">
                <a:tc>
                  <a:txBody>
                    <a:bodyPr/>
                    <a:lstStyle/>
                    <a:p>
                      <a:r>
                        <a:rPr lang="en-NZ" sz="1000" baseline="0" dirty="0" smtClean="0"/>
                        <a:t>White ankle socks (3 pack)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dirty="0" smtClean="0"/>
                        <a:t>9-12, 13-3, 4-6, 7-9, 9-11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$22.00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 smtClean="0"/>
                        <a:t>*Sunhats </a:t>
                      </a:r>
                      <a:r>
                        <a:rPr lang="en-NZ" sz="1000" baseline="0" dirty="0" smtClean="0"/>
                        <a:t>- purchased from the school </a:t>
                      </a:r>
                      <a:endParaRPr lang="en-NZ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School</a:t>
                      </a:r>
                      <a:r>
                        <a:rPr lang="en-NZ" sz="1000" baseline="0" dirty="0" smtClean="0"/>
                        <a:t> Bag</a:t>
                      </a:r>
                      <a:endParaRPr lang="en-NZ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Assorted 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2531115"/>
                  </a:ext>
                </a:extLst>
              </a:tr>
              <a:tr h="277204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Name Labels 300 washes</a:t>
                      </a:r>
                      <a:endParaRPr lang="en-N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$3.00 per </a:t>
                      </a:r>
                    </a:p>
                    <a:p>
                      <a:pPr algn="ctr"/>
                      <a:r>
                        <a:rPr lang="en-NZ" sz="1000" dirty="0" smtClean="0"/>
                        <a:t>garment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9341117"/>
                  </a:ext>
                </a:extLst>
              </a:tr>
              <a:tr h="241004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Laundry Pen </a:t>
                      </a:r>
                      <a:endParaRPr lang="en-N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$12.00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826303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r>
                        <a:rPr lang="en-NZ" sz="1000" dirty="0" smtClean="0"/>
                        <a:t>Hair Ties</a:t>
                      </a:r>
                      <a:r>
                        <a:rPr lang="en-NZ" sz="1000" baseline="0" dirty="0" smtClean="0"/>
                        <a:t> Black or Blue </a:t>
                      </a:r>
                      <a:endParaRPr lang="en-N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 smtClean="0"/>
                        <a:t>From</a:t>
                      </a:r>
                      <a:r>
                        <a:rPr lang="en-NZ" sz="1000" baseline="0" dirty="0" smtClean="0"/>
                        <a:t> $5.99</a:t>
                      </a:r>
                      <a:endParaRPr lang="en-NZ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2008786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357843" y="7451229"/>
            <a:ext cx="618731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NZ" sz="900" dirty="0"/>
          </a:p>
        </p:txBody>
      </p:sp>
      <p:sp>
        <p:nvSpPr>
          <p:cNvPr id="10" name="Rectangle 9"/>
          <p:cNvSpPr/>
          <p:nvPr/>
        </p:nvSpPr>
        <p:spPr>
          <a:xfrm>
            <a:off x="371179" y="7456676"/>
            <a:ext cx="618731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NZ" sz="9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38042" y="7364604"/>
            <a:ext cx="6255330" cy="1713931"/>
            <a:chOff x="381569" y="3464485"/>
            <a:chExt cx="6255330" cy="1713931"/>
          </a:xfrm>
        </p:grpSpPr>
        <p:sp>
          <p:nvSpPr>
            <p:cNvPr id="12" name="Rectangle 11"/>
            <p:cNvSpPr/>
            <p:nvPr/>
          </p:nvSpPr>
          <p:spPr>
            <a:xfrm>
              <a:off x="381569" y="3464485"/>
              <a:ext cx="625533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r>
                <a:rPr lang="en-NZ" sz="1000" i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PAYMENT OPTIONS: NZ Uniforms accepts Cash, </a:t>
              </a:r>
              <a:r>
                <a:rPr lang="en-NZ" sz="1000" i="1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Eftpos</a:t>
              </a:r>
              <a:r>
                <a:rPr lang="en-NZ" sz="1000" i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, Farmers Card , all major Credit Cards, Zip and </a:t>
              </a:r>
              <a:r>
                <a:rPr lang="en-NZ" sz="1000" i="1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WINZ </a:t>
              </a:r>
              <a:r>
                <a:rPr lang="en-NZ" sz="1000" i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payments. We also </a:t>
              </a:r>
              <a:r>
                <a:rPr lang="en-NZ" sz="1000" i="1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‘</a:t>
              </a:r>
              <a:r>
                <a:rPr lang="en-NZ" sz="1000" i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Uniform Club’ which is a great way to save for your School Uniform purchases – ask us for more </a:t>
              </a:r>
              <a:r>
                <a:rPr lang="en-NZ" sz="1000" i="1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details</a:t>
              </a:r>
              <a:r>
                <a:rPr lang="en-NZ" sz="1000" i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.</a:t>
              </a:r>
            </a:p>
            <a:p>
              <a:pPr lvl="0" algn="ctr"/>
              <a:r>
                <a:rPr lang="en-NZ" sz="1000" i="1" dirty="0">
                  <a:solidFill>
                    <a:srgbClr val="FF0000"/>
                  </a:solidFill>
                </a:rPr>
                <a:t>Prices are subject to change</a:t>
              </a:r>
              <a:r>
                <a:rPr lang="en-NZ" sz="1000" i="1" dirty="0" smtClean="0">
                  <a:solidFill>
                    <a:srgbClr val="FF0000"/>
                  </a:solidFill>
                </a:rPr>
                <a:t>.</a:t>
              </a:r>
              <a:endParaRPr lang="en-NZ" sz="10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8227" y="4593641"/>
              <a:ext cx="604867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NZ" sz="800" b="1" dirty="0">
                  <a:solidFill>
                    <a:prstClr val="black"/>
                  </a:solidFill>
                </a:rPr>
                <a:t>STORE: </a:t>
              </a:r>
              <a:r>
                <a:rPr lang="en-NZ" sz="800" dirty="0">
                  <a:solidFill>
                    <a:prstClr val="black"/>
                  </a:solidFill>
                </a:rPr>
                <a:t>244 </a:t>
              </a:r>
              <a:r>
                <a:rPr lang="en-NZ" sz="800" dirty="0" err="1">
                  <a:solidFill>
                    <a:prstClr val="black"/>
                  </a:solidFill>
                </a:rPr>
                <a:t>Tristram</a:t>
              </a:r>
              <a:r>
                <a:rPr lang="en-NZ" sz="800" dirty="0">
                  <a:solidFill>
                    <a:prstClr val="black"/>
                  </a:solidFill>
                </a:rPr>
                <a:t> Street, Hamilton 3204			</a:t>
              </a:r>
              <a:r>
                <a:rPr lang="en-NZ" sz="800" dirty="0" smtClean="0">
                  <a:solidFill>
                    <a:prstClr val="black"/>
                  </a:solidFill>
                </a:rPr>
                <a:t>                      </a:t>
              </a:r>
              <a:r>
                <a:rPr lang="en-NZ" sz="800" b="1" dirty="0" smtClean="0">
                  <a:solidFill>
                    <a:prstClr val="black"/>
                  </a:solidFill>
                </a:rPr>
                <a:t>EMAIL</a:t>
              </a:r>
              <a:r>
                <a:rPr lang="en-NZ" sz="800" b="1" dirty="0">
                  <a:solidFill>
                    <a:prstClr val="black"/>
                  </a:solidFill>
                </a:rPr>
                <a:t>:   </a:t>
              </a:r>
              <a:r>
                <a:rPr lang="en-NZ" sz="800" dirty="0">
                  <a:solidFill>
                    <a:prstClr val="black"/>
                  </a:solidFill>
                </a:rPr>
                <a:t>hamilton@nzuniforms.com</a:t>
              </a:r>
            </a:p>
            <a:p>
              <a:r>
                <a:rPr lang="en-NZ" sz="800" b="1" dirty="0">
                  <a:solidFill>
                    <a:prstClr val="black"/>
                  </a:solidFill>
                </a:rPr>
                <a:t>PHONE: </a:t>
              </a:r>
              <a:r>
                <a:rPr lang="en-NZ" sz="800" dirty="0">
                  <a:solidFill>
                    <a:prstClr val="black"/>
                  </a:solidFill>
                </a:rPr>
                <a:t> 07 839 4550				</a:t>
              </a:r>
              <a:r>
                <a:rPr lang="en-NZ" sz="800" dirty="0" smtClean="0">
                  <a:solidFill>
                    <a:prstClr val="black"/>
                  </a:solidFill>
                </a:rPr>
                <a:t>                      </a:t>
              </a:r>
              <a:r>
                <a:rPr lang="en-NZ" sz="800" b="1" dirty="0" smtClean="0">
                  <a:solidFill>
                    <a:prstClr val="black"/>
                  </a:solidFill>
                </a:rPr>
                <a:t>WEB</a:t>
              </a:r>
              <a:r>
                <a:rPr lang="en-NZ" sz="800" b="1" dirty="0">
                  <a:solidFill>
                    <a:prstClr val="black"/>
                  </a:solidFill>
                </a:rPr>
                <a:t>: </a:t>
              </a:r>
              <a:r>
                <a:rPr lang="en-NZ" sz="800" dirty="0">
                  <a:solidFill>
                    <a:prstClr val="black"/>
                  </a:solidFill>
                </a:rPr>
                <a:t>www.nzuniforms.com </a:t>
              </a:r>
            </a:p>
            <a:p>
              <a:pPr lvl="0"/>
              <a:endParaRPr lang="en-NZ" sz="800" dirty="0">
                <a:solidFill>
                  <a:prstClr val="black"/>
                </a:solidFill>
              </a:endParaRPr>
            </a:p>
            <a:p>
              <a:pPr lvl="0" algn="ctr" fontAlgn="base"/>
              <a:r>
                <a:rPr lang="en-NZ" sz="800" b="1" dirty="0" smtClean="0">
                  <a:solidFill>
                    <a:prstClr val="black"/>
                  </a:solidFill>
                </a:rPr>
                <a:t>STORE </a:t>
              </a:r>
              <a:r>
                <a:rPr lang="en-NZ" sz="800" b="1" dirty="0">
                  <a:solidFill>
                    <a:prstClr val="black"/>
                  </a:solidFill>
                </a:rPr>
                <a:t>OPENING HOURS</a:t>
              </a:r>
              <a:r>
                <a:rPr lang="en-NZ" sz="800" dirty="0">
                  <a:solidFill>
                    <a:prstClr val="black"/>
                  </a:solidFill>
                </a:rPr>
                <a:t> </a:t>
              </a:r>
              <a:r>
                <a:rPr lang="en-NZ" sz="800" dirty="0">
                  <a:solidFill>
                    <a:prstClr val="black"/>
                  </a:solidFill>
                  <a:hlinkClick r:id="rId3"/>
                </a:rPr>
                <a:t>9:00am - 5:00pm Weekdays 9:00am - 1:00pm </a:t>
              </a:r>
              <a:r>
                <a:rPr lang="en-NZ" sz="800" dirty="0" smtClean="0">
                  <a:solidFill>
                    <a:prstClr val="black"/>
                  </a:solidFill>
                  <a:hlinkClick r:id="rId3"/>
                </a:rPr>
                <a:t>Saturdays</a:t>
              </a:r>
              <a:endParaRPr lang="en-NZ" sz="800" dirty="0">
                <a:solidFill>
                  <a:prstClr val="black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6952" y="3944585"/>
              <a:ext cx="1243460" cy="10536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387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407</Words>
  <Application>Microsoft Office PowerPoint</Application>
  <PresentationFormat>On-screen Show (4:3)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Whyte</dc:creator>
  <cp:lastModifiedBy>Tracy Biddle</cp:lastModifiedBy>
  <cp:revision>157</cp:revision>
  <cp:lastPrinted>2019-10-01T23:46:26Z</cp:lastPrinted>
  <dcterms:created xsi:type="dcterms:W3CDTF">2014-06-10T00:45:09Z</dcterms:created>
  <dcterms:modified xsi:type="dcterms:W3CDTF">2019-11-28T02:47:00Z</dcterms:modified>
</cp:coreProperties>
</file>